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56" r:id="rId3"/>
    <p:sldId id="267" r:id="rId5"/>
    <p:sldId id="318" r:id="rId6"/>
    <p:sldId id="327" r:id="rId7"/>
    <p:sldId id="328" r:id="rId8"/>
    <p:sldId id="329" r:id="rId9"/>
    <p:sldId id="330" r:id="rId10"/>
    <p:sldId id="331" r:id="rId11"/>
    <p:sldId id="333" r:id="rId12"/>
    <p:sldId id="332" r:id="rId13"/>
    <p:sldId id="334" r:id="rId14"/>
    <p:sldId id="335" r:id="rId15"/>
    <p:sldId id="336" r:id="rId16"/>
    <p:sldId id="338" r:id="rId17"/>
    <p:sldId id="339" r:id="rId18"/>
    <p:sldId id="340" r:id="rId19"/>
    <p:sldId id="341" r:id="rId20"/>
    <p:sldId id="309" r:id="rId21"/>
  </p:sldIdLst>
  <p:sldSz cx="9144000" cy="6858000" type="screen4x3"/>
  <p:notesSz cx="6858000" cy="9144000"/>
  <p:defaultTextStyle>
    <a:defPPr>
      <a:defRPr lang="en-US"/>
    </a:defPPr>
    <a:lvl1pPr marL="0" lvl="0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ct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8"/>
    <p:penClr>
      <a:schemeClr val="accent2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564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页眉占位符 512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endParaRPr lang="zh-CN" altLang="en-US" sz="1200" dirty="0"/>
          </a:p>
        </p:txBody>
      </p:sp>
      <p:sp>
        <p:nvSpPr>
          <p:cNvPr id="5123" name="日期占位符 5122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eaLnBrk="1" hangingPunct="1"/>
            <a:endParaRPr lang="zh-CN" altLang="en-US" sz="1200" dirty="0"/>
          </a:p>
        </p:txBody>
      </p:sp>
      <p:sp>
        <p:nvSpPr>
          <p:cNvPr id="5124" name="页脚占位符 5123"/>
          <p:cNvSpPr>
            <a:spLocks noGrp="1"/>
          </p:cNvSpPr>
          <p:nvPr>
            <p:ph type="ftr" sz="quarter" idx="2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/>
            <a:endParaRPr lang="zh-CN" altLang="en-US" sz="1200" dirty="0"/>
          </a:p>
        </p:txBody>
      </p:sp>
      <p:sp>
        <p:nvSpPr>
          <p:cNvPr id="5125" name="灯片编号占位符 5124"/>
          <p:cNvSpPr>
            <a:spLocks noGrp="1"/>
          </p:cNvSpPr>
          <p:nvPr>
            <p:ph type="sldNum" sz="quarter" idx="3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409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eaLnBrk="1" hangingPunct="1"/>
            <a:endParaRPr lang="zh-CN" altLang="en-US" sz="1200" dirty="0"/>
          </a:p>
        </p:txBody>
      </p:sp>
      <p:sp>
        <p:nvSpPr>
          <p:cNvPr id="4099" name="日期占位符 4098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eaLnBrk="1" hangingPunct="1"/>
            <a:endParaRPr lang="zh-CN" altLang="en-US" sz="1200" dirty="0"/>
          </a:p>
        </p:txBody>
      </p:sp>
      <p:sp>
        <p:nvSpPr>
          <p:cNvPr id="4100" name="幻灯片图像占位符 4099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文本占位符 4100"/>
          <p:cNvSpPr>
            <a:spLocks noGrp="1"/>
          </p:cNvSpPr>
          <p:nvPr>
            <p:ph type="body" sz="quarter" idx="3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页脚占位符 4101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/>
            <a:endParaRPr lang="zh-CN" altLang="en-US" sz="1200" dirty="0"/>
          </a:p>
        </p:txBody>
      </p:sp>
      <p:sp>
        <p:nvSpPr>
          <p:cNvPr id="4103" name="灯片编号占位符 4102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0" name="幻灯片图像占位符 130049"/>
          <p:cNvSpPr/>
          <p:nvPr>
            <p:ph type="sldImg"/>
          </p:nvPr>
        </p:nvSpPr>
        <p:spPr>
          <a:ln/>
        </p:spPr>
      </p:sp>
      <p:sp>
        <p:nvSpPr>
          <p:cNvPr id="130051" name="文本占位符 13005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endParaRPr lang="zh-CN" altLang="en-US" dirty="0"/>
          </a:p>
        </p:txBody>
      </p:sp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4" name="幻灯片图像占位符 131073"/>
          <p:cNvSpPr/>
          <p:nvPr>
            <p:ph type="sldImg"/>
          </p:nvPr>
        </p:nvSpPr>
        <p:spPr>
          <a:ln/>
        </p:spPr>
      </p:sp>
      <p:sp>
        <p:nvSpPr>
          <p:cNvPr id="131075" name="文本占位符 13107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pPr lvl="0"/>
            <a:endParaRPr lang="zh-CN" altLang="en-US" dirty="0"/>
          </a:p>
        </p:txBody>
      </p:sp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3074" name="组合 3073"/>
          <p:cNvGrpSpPr/>
          <p:nvPr/>
        </p:nvGrpSpPr>
        <p:grpSpPr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矩形 3074" descr="Stationery"/>
            <p:cNvSpPr/>
            <p:nvPr/>
          </p:nvSpPr>
          <p:spPr>
            <a:xfrm>
              <a:off x="336" y="150"/>
              <a:ext cx="5253" cy="4026"/>
            </a:xfrm>
            <a:prstGeom prst="rect">
              <a:avLst/>
            </a:prstGeom>
            <a:blipFill rotWithShape="0">
              <a:blip r:embed="rId2"/>
            </a:blipFill>
            <a:ln w="9525">
              <a:noFill/>
            </a:ln>
          </p:spPr>
          <p:txBody>
            <a:bodyPr wrap="none" anchor="ctr"/>
            <a:p>
              <a:pPr lvl="0" algn="ctr"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3076" name="图片 3075" descr="minispi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77" name="标题 3076"/>
          <p:cNvSpPr>
            <a:spLocks noGrp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eaLnBrk="1" hangingPunct="1"/>
            <a:r>
              <a:rPr lang="zh-CN" altLang="en-US" sz="4800" dirty="0">
                <a:solidFill>
                  <a:schemeClr val="tx2"/>
                </a:solidFill>
              </a:rPr>
              <a:t>单击此处编辑母版标题样式</a:t>
            </a:r>
            <a:endParaRPr lang="zh-CN" altLang="zh-CN" sz="4800" dirty="0">
              <a:solidFill>
                <a:schemeClr val="tx2"/>
              </a:solidFill>
            </a:endParaRPr>
          </a:p>
        </p:txBody>
      </p:sp>
      <p:sp>
        <p:nvSpPr>
          <p:cNvPr id="3078" name="副标题 3077"/>
          <p:cNvSpPr>
            <a:spLocks noGrp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eaLnBrk="1" hangingPunct="1"/>
            <a:r>
              <a:rPr lang="zh-CN" altLang="en-US" sz="3200" dirty="0">
                <a:solidFill>
                  <a:srgbClr val="402000"/>
                </a:solidFill>
              </a:rPr>
              <a:t>单击此处编辑母版副标题样式</a:t>
            </a:r>
            <a:endParaRPr lang="zh-CN" altLang="en-US" sz="3200" dirty="0">
              <a:solidFill>
                <a:srgbClr val="402000"/>
              </a:solidFill>
            </a:endParaRPr>
          </a:p>
        </p:txBody>
      </p:sp>
      <p:sp>
        <p:nvSpPr>
          <p:cNvPr id="3079" name="日期占位符 3078"/>
          <p:cNvSpPr>
            <a:spLocks noGrp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>
                <a:solidFill>
                  <a:srgbClr val="A08366"/>
                </a:solidFill>
              </a:defRPr>
            </a:lvl1pPr>
          </a:lstStyle>
          <a:p>
            <a:pPr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080" name="页脚占位符 3079"/>
          <p:cNvSpPr>
            <a:spLocks noGrp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>
                <a:solidFill>
                  <a:srgbClr val="A08366"/>
                </a:solidFill>
              </a:defRPr>
            </a:lvl1pPr>
          </a:lstStyle>
          <a:p>
            <a:pPr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081" name="灯片编号占位符 3080"/>
          <p:cNvSpPr>
            <a:spLocks noGrp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>
                <a:solidFill>
                  <a:srgbClr val="A08366"/>
                </a:solidFill>
              </a:defRPr>
            </a:lvl1pPr>
          </a:lstStyle>
          <a:p>
            <a:pPr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4524" y="1828800"/>
            <a:ext cx="3808476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90600" y="4572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699999" algn="ctr" rotWithShape="0">
            <a:srgbClr val="020000"/>
          </a:outerShdw>
        </a:effectLst>
      </p:bgPr>
    </p:bg>
    <p:spTree>
      <p:nvGrpSpPr>
        <p:cNvPr id="1" name=""/>
        <p:cNvGrpSpPr/>
        <p:nvPr/>
      </p:nvGrpSpPr>
      <p:grpSpPr/>
      <p:grpSp>
        <p:nvGrpSpPr>
          <p:cNvPr id="2050" name="组合 2049"/>
          <p:cNvGrpSpPr/>
          <p:nvPr/>
        </p:nvGrpSpPr>
        <p:grpSpPr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2051" name="矩形 2050"/>
            <p:cNvSpPr/>
            <p:nvPr/>
          </p:nvSpPr>
          <p:spPr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/>
            <a:p>
              <a:pPr lvl="0" algn="ctr"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2052" name="图片 2051" descr="minispir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3" name="直接连接符 2052"/>
            <p:cNvSpPr/>
            <p:nvPr/>
          </p:nvSpPr>
          <p:spPr>
            <a:xfrm>
              <a:off x="640" y="1008"/>
              <a:ext cx="4880" cy="0"/>
            </a:xfrm>
            <a:prstGeom prst="line">
              <a:avLst/>
            </a:prstGeom>
            <a:ln w="3175" cap="flat" cmpd="sng">
              <a:solidFill>
                <a:schemeClr val="bg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054" name="标题 2053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5" name="文本占位符 2054"/>
          <p:cNvSpPr>
            <a:spLocks noGrp="1"/>
          </p:cNvSpPr>
          <p:nvPr>
            <p:ph type="body" idx="1"/>
          </p:nvPr>
        </p:nvSpPr>
        <p:spPr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6" name="日期占位符 2055"/>
          <p:cNvSpPr>
            <a:spLocks noGrp="1"/>
          </p:cNvSpPr>
          <p:nvPr>
            <p:ph type="dt" sz="half" idx="2"/>
          </p:nvPr>
        </p:nvSpPr>
        <p:spPr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57" name="页脚占位符 2056"/>
          <p:cNvSpPr>
            <a:spLocks noGrp="1"/>
          </p:cNvSpPr>
          <p:nvPr>
            <p:ph type="ftr" sz="quarter" idx="3"/>
          </p:nvPr>
        </p:nvSpPr>
        <p:spPr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 eaLnBrk="1" hangingPunct="1">
              <a:spcBef>
                <a:spcPct val="50000"/>
              </a:spcBef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58" name="灯片编号占位符 2057"/>
          <p:cNvSpPr>
            <a:spLocks noGrp="1"/>
          </p:cNvSpPr>
          <p:nvPr>
            <p:ph type="sldNum" sz="quarter" idx="4"/>
          </p:nvPr>
        </p:nvSpPr>
        <p:spPr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pPr lvl="0" eaLnBrk="1" hangingPunct="1">
              <a:spcBef>
                <a:spcPct val="50000"/>
              </a:spcBef>
            </a:pPr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dissolve/>
  </p:transition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Monotype Sorts" pitchFamily="2" charset="2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2.xml"/><Relationship Id="rId3" Type="http://schemas.openxmlformats.org/officeDocument/2006/relationships/audio" Target="../media/audio1.wav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12.xml"/><Relationship Id="rId3" Type="http://schemas.openxmlformats.org/officeDocument/2006/relationships/audio" Target="../media/audio1.wav"/><Relationship Id="rId2" Type="http://schemas.openxmlformats.org/officeDocument/2006/relationships/image" Target="../media/image4.wmf"/><Relationship Id="rId1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5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6.wmf"/><Relationship Id="rId1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7.wmf"/><Relationship Id="rId1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8.wmf"/><Relationship Id="rId1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9.w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0.wmf"/><Relationship Id="rId1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9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1.wmf"/><Relationship Id="rId1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0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2.wmf"/><Relationship Id="rId1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1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2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3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4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5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6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7.vml"/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71" name="内容占位符 7170"/>
          <p:cNvGraphicFramePr>
            <a:graphicFrameLocks noGrp="1"/>
          </p:cNvGraphicFramePr>
          <p:nvPr>
            <p:ph/>
          </p:nvPr>
        </p:nvGraphicFramePr>
        <p:xfrm>
          <a:off x="1371600" y="2514600"/>
          <a:ext cx="7448550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458075" imgH="3714750" progId="Word.Document.8">
                  <p:embed/>
                </p:oleObj>
              </mc:Choice>
              <mc:Fallback>
                <p:oleObj name="" r:id="rId1" imgW="7458075" imgH="3714750" progId="Word.Documen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71600" y="2514600"/>
                        <a:ext cx="7448550" cy="36957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文本框 7171"/>
          <p:cNvSpPr txBox="1"/>
          <p:nvPr/>
        </p:nvSpPr>
        <p:spPr>
          <a:xfrm>
            <a:off x="2133600" y="685800"/>
            <a:ext cx="5486400" cy="473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000" b="1" dirty="0">
                <a:latin typeface="宋体" panose="02010600030101010101" pitchFamily="2" charset="-122"/>
              </a:rPr>
              <a:t>全国医学心理学教学研讨会</a:t>
            </a:r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113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dvAuto="100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8" name="矩形 18437"/>
          <p:cNvSpPr/>
          <p:nvPr/>
        </p:nvSpPr>
        <p:spPr>
          <a:xfrm>
            <a:off x="1219200" y="4648200"/>
            <a:ext cx="5257800" cy="16764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8434" name="内容占位符 18433"/>
          <p:cNvGraphicFramePr>
            <a:graphicFrameLocks noGrp="1"/>
          </p:cNvGraphicFramePr>
          <p:nvPr>
            <p:ph/>
          </p:nvPr>
        </p:nvGraphicFramePr>
        <p:xfrm>
          <a:off x="1238250" y="1371600"/>
          <a:ext cx="7658100" cy="527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7658100" imgH="5276850" progId="Word.Document.8">
                  <p:embed/>
                </p:oleObj>
              </mc:Choice>
              <mc:Fallback>
                <p:oleObj name="" r:id="rId1" imgW="7658100" imgH="5276850" progId="Word.Document.8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38250" y="1371600"/>
                        <a:ext cx="7658100" cy="52752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899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4611" name="组合 94610"/>
          <p:cNvGrpSpPr/>
          <p:nvPr/>
        </p:nvGrpSpPr>
        <p:grpSpPr>
          <a:xfrm>
            <a:off x="1447800" y="685800"/>
            <a:ext cx="6781800" cy="533400"/>
            <a:chOff x="912" y="528"/>
            <a:chExt cx="4272" cy="336"/>
          </a:xfrm>
        </p:grpSpPr>
        <p:sp>
          <p:nvSpPr>
            <p:cNvPr id="94581" name="矩形 94580"/>
            <p:cNvSpPr/>
            <p:nvPr/>
          </p:nvSpPr>
          <p:spPr>
            <a:xfrm>
              <a:off x="912" y="528"/>
              <a:ext cx="4272" cy="336"/>
            </a:xfrm>
            <a:prstGeom prst="rect">
              <a:avLst/>
            </a:prstGeom>
            <a:solidFill>
              <a:srgbClr val="FFFF00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730" name="矩形 92729"/>
            <p:cNvSpPr/>
            <p:nvPr/>
          </p:nvSpPr>
          <p:spPr>
            <a:xfrm>
              <a:off x="960" y="528"/>
              <a:ext cx="4080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eaLnBrk="1" hangingPunct="1"/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一、对医学心理学学科</a:t>
              </a:r>
              <a:r>
                <a:rPr lang="zh-CN" altLang="en-US" sz="3200" b="1" dirty="0">
                  <a:solidFill>
                    <a:schemeClr val="hlin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性质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的认识</a:t>
              </a:r>
              <a:endParaRPr lang="zh-CN" altLang="en-US" sz="3200" dirty="0">
                <a:solidFill>
                  <a:srgbClr val="00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endParaRPr>
            </a:p>
          </p:txBody>
        </p:sp>
      </p:grpSp>
      <p:graphicFrame>
        <p:nvGraphicFramePr>
          <p:cNvPr id="94612" name="对象 94611"/>
          <p:cNvGraphicFramePr/>
          <p:nvPr/>
        </p:nvGraphicFramePr>
        <p:xfrm>
          <a:off x="1066800" y="2209800"/>
          <a:ext cx="77724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7781925" imgH="4895850" progId="Word.Document.8">
                  <p:embed/>
                </p:oleObj>
              </mc:Choice>
              <mc:Fallback>
                <p:oleObj name="" r:id="rId1" imgW="7781925" imgH="4895850" progId="Word.Document.8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2209800"/>
                        <a:ext cx="7772400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809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46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46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5717" name="对象 115716"/>
          <p:cNvGraphicFramePr/>
          <p:nvPr/>
        </p:nvGraphicFramePr>
        <p:xfrm>
          <a:off x="990600" y="2209800"/>
          <a:ext cx="7772400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7781925" imgH="3990975" progId="Word.Document.8">
                  <p:embed/>
                </p:oleObj>
              </mc:Choice>
              <mc:Fallback>
                <p:oleObj name="" r:id="rId1" imgW="7781925" imgH="3990975" progId="Word.Document.8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209800"/>
                        <a:ext cx="7772400" cy="3981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84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6741" name="对象 116740"/>
          <p:cNvGraphicFramePr/>
          <p:nvPr/>
        </p:nvGraphicFramePr>
        <p:xfrm>
          <a:off x="914400" y="1981200"/>
          <a:ext cx="7772400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7781925" imgH="4543425" progId="Word.Document.8">
                  <p:embed/>
                </p:oleObj>
              </mc:Choice>
              <mc:Fallback>
                <p:oleObj name="" r:id="rId1" imgW="7781925" imgH="4543425" progId="Word.Document.8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1981200"/>
                        <a:ext cx="7772400" cy="453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856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7765" name="对象 117764"/>
          <p:cNvGraphicFramePr/>
          <p:nvPr/>
        </p:nvGraphicFramePr>
        <p:xfrm>
          <a:off x="952500" y="2133600"/>
          <a:ext cx="8115300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8124825" imgH="3981450" progId="Word.Document.8">
                  <p:embed/>
                </p:oleObj>
              </mc:Choice>
              <mc:Fallback>
                <p:oleObj name="" r:id="rId1" imgW="8124825" imgH="3981450" progId="Word.Document.8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52500" y="2133600"/>
                        <a:ext cx="8115300" cy="3981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692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8790" name="组合 118789"/>
          <p:cNvGrpSpPr/>
          <p:nvPr/>
        </p:nvGrpSpPr>
        <p:grpSpPr>
          <a:xfrm>
            <a:off x="1447800" y="838200"/>
            <a:ext cx="7086600" cy="533400"/>
            <a:chOff x="912" y="528"/>
            <a:chExt cx="4464" cy="336"/>
          </a:xfrm>
        </p:grpSpPr>
        <p:sp>
          <p:nvSpPr>
            <p:cNvPr id="118787" name="矩形 118786"/>
            <p:cNvSpPr/>
            <p:nvPr/>
          </p:nvSpPr>
          <p:spPr>
            <a:xfrm>
              <a:off x="912" y="528"/>
              <a:ext cx="4464" cy="336"/>
            </a:xfrm>
            <a:prstGeom prst="rect">
              <a:avLst/>
            </a:prstGeom>
            <a:solidFill>
              <a:srgbClr val="FFFF00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788" name="矩形 118787"/>
            <p:cNvSpPr/>
            <p:nvPr/>
          </p:nvSpPr>
          <p:spPr>
            <a:xfrm>
              <a:off x="960" y="528"/>
              <a:ext cx="4263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eaLnBrk="1" hangingPunct="1"/>
              <a:r>
                <a:rPr lang="zh-CN" altLang="en-US" sz="3200" dirty="0">
                  <a:latin typeface="宋体" panose="02010600030101010101" pitchFamily="2" charset="-122"/>
                </a:rPr>
                <a:t> 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二、对医学心理学涉及的</a:t>
              </a:r>
              <a:r>
                <a:rPr lang="zh-CN" altLang="en-US" sz="3200" b="1" dirty="0">
                  <a:solidFill>
                    <a:schemeClr val="hlink"/>
                  </a:solidFill>
                  <a:latin typeface="宋体" panose="02010600030101010101" pitchFamily="2" charset="-122"/>
                </a:rPr>
                <a:t>理论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的认识</a:t>
              </a:r>
              <a:endParaRPr lang="zh-CN" altLang="en-US" sz="3200" dirty="0">
                <a:solidFill>
                  <a:srgbClr val="00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endParaRPr>
            </a:p>
          </p:txBody>
        </p:sp>
      </p:grpSp>
      <p:graphicFrame>
        <p:nvGraphicFramePr>
          <p:cNvPr id="118789" name="对象 118788"/>
          <p:cNvGraphicFramePr/>
          <p:nvPr/>
        </p:nvGraphicFramePr>
        <p:xfrm>
          <a:off x="1066800" y="2057400"/>
          <a:ext cx="779145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7800975" imgH="4191000" progId="Word.Document.8">
                  <p:embed/>
                </p:oleObj>
              </mc:Choice>
              <mc:Fallback>
                <p:oleObj name="" r:id="rId1" imgW="7800975" imgH="4191000" progId="Word.Document.8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2057400"/>
                        <a:ext cx="7791450" cy="419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316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9810" name="对象 119809"/>
          <p:cNvGraphicFramePr/>
          <p:nvPr/>
        </p:nvGraphicFramePr>
        <p:xfrm>
          <a:off x="990600" y="2209800"/>
          <a:ext cx="77724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7781925" imgH="4895850" progId="Word.Document.8">
                  <p:embed/>
                </p:oleObj>
              </mc:Choice>
              <mc:Fallback>
                <p:oleObj name="" r:id="rId1" imgW="7781925" imgH="4895850" progId="Word.Document.8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209800"/>
                        <a:ext cx="7772400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657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1858" name="对象 121857"/>
          <p:cNvGraphicFramePr/>
          <p:nvPr/>
        </p:nvGraphicFramePr>
        <p:xfrm>
          <a:off x="914400" y="1905000"/>
          <a:ext cx="7886700" cy="443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7896225" imgH="4438650" progId="Word.Document.8">
                  <p:embed/>
                </p:oleObj>
              </mc:Choice>
              <mc:Fallback>
                <p:oleObj name="" r:id="rId1" imgW="7896225" imgH="4438650" progId="Word.Document.8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1905000"/>
                        <a:ext cx="7886700" cy="4438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654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0834" name="对象 120833"/>
          <p:cNvGraphicFramePr/>
          <p:nvPr/>
        </p:nvGraphicFramePr>
        <p:xfrm>
          <a:off x="990600" y="2171700"/>
          <a:ext cx="786765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7877175" imgH="4686300" progId="Word.Document.8">
                  <p:embed/>
                </p:oleObj>
              </mc:Choice>
              <mc:Fallback>
                <p:oleObj name="" r:id="rId1" imgW="7877175" imgH="4686300" progId="Word.Document.8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171700"/>
                        <a:ext cx="7867650" cy="468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441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882" name="组合 122881"/>
          <p:cNvGrpSpPr/>
          <p:nvPr/>
        </p:nvGrpSpPr>
        <p:grpSpPr>
          <a:xfrm>
            <a:off x="1447800" y="838200"/>
            <a:ext cx="7086600" cy="533400"/>
            <a:chOff x="912" y="528"/>
            <a:chExt cx="4464" cy="336"/>
          </a:xfrm>
        </p:grpSpPr>
        <p:sp>
          <p:nvSpPr>
            <p:cNvPr id="122883" name="矩形 122882"/>
            <p:cNvSpPr/>
            <p:nvPr/>
          </p:nvSpPr>
          <p:spPr>
            <a:xfrm>
              <a:off x="912" y="528"/>
              <a:ext cx="4464" cy="336"/>
            </a:xfrm>
            <a:prstGeom prst="rect">
              <a:avLst/>
            </a:prstGeom>
            <a:solidFill>
              <a:srgbClr val="FFFF00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884" name="矩形 122883"/>
            <p:cNvSpPr/>
            <p:nvPr/>
          </p:nvSpPr>
          <p:spPr>
            <a:xfrm>
              <a:off x="960" y="528"/>
              <a:ext cx="4263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eaLnBrk="1" hangingPunct="1"/>
              <a:r>
                <a:rPr lang="zh-CN" altLang="en-US" sz="3200" dirty="0">
                  <a:latin typeface="宋体" panose="02010600030101010101" pitchFamily="2" charset="-122"/>
                </a:rPr>
                <a:t> 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三、对医学心理学临床</a:t>
              </a:r>
              <a:r>
                <a:rPr lang="zh-CN" altLang="en-US" sz="3200" b="1" dirty="0">
                  <a:solidFill>
                    <a:schemeClr val="hlink"/>
                  </a:solidFill>
                  <a:latin typeface="宋体" panose="02010600030101010101" pitchFamily="2" charset="-122"/>
                </a:rPr>
                <a:t>应用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的认识</a:t>
              </a:r>
              <a:endParaRPr lang="zh-CN" altLang="en-US" sz="3200" dirty="0">
                <a:solidFill>
                  <a:srgbClr val="00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endParaRPr>
            </a:p>
          </p:txBody>
        </p:sp>
      </p:grpSp>
      <p:graphicFrame>
        <p:nvGraphicFramePr>
          <p:cNvPr id="122885" name="对象 122884"/>
          <p:cNvGraphicFramePr/>
          <p:nvPr/>
        </p:nvGraphicFramePr>
        <p:xfrm>
          <a:off x="990600" y="2057400"/>
          <a:ext cx="77724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7781925" imgH="4286250" progId="Word.Document.8">
                  <p:embed/>
                </p:oleObj>
              </mc:Choice>
              <mc:Fallback>
                <p:oleObj name="" r:id="rId1" imgW="7781925" imgH="4286250" progId="Word.Documen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057400"/>
                        <a:ext cx="7772400" cy="426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441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3906" name="对象 123905"/>
          <p:cNvGraphicFramePr/>
          <p:nvPr/>
        </p:nvGraphicFramePr>
        <p:xfrm>
          <a:off x="990600" y="2209800"/>
          <a:ext cx="77724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7781925" imgH="4895850" progId="Word.Document.8">
                  <p:embed/>
                </p:oleObj>
              </mc:Choice>
              <mc:Fallback>
                <p:oleObj name="" r:id="rId1" imgW="7781925" imgH="4895850" progId="Word.Document.8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2209800"/>
                        <a:ext cx="7772400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936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4930" name="对象 124929"/>
          <p:cNvGraphicFramePr/>
          <p:nvPr/>
        </p:nvGraphicFramePr>
        <p:xfrm>
          <a:off x="1143000" y="1752600"/>
          <a:ext cx="74295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7439025" imgH="5391150" progId="Word.Document.8">
                  <p:embed/>
                </p:oleObj>
              </mc:Choice>
              <mc:Fallback>
                <p:oleObj name="" r:id="rId1" imgW="7439025" imgH="5391150" progId="Word.Document.8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0" y="1752600"/>
                        <a:ext cx="7429500" cy="5391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876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6978" name="组合 126977"/>
          <p:cNvGrpSpPr/>
          <p:nvPr/>
        </p:nvGrpSpPr>
        <p:grpSpPr>
          <a:xfrm>
            <a:off x="1447800" y="838200"/>
            <a:ext cx="7086600" cy="533400"/>
            <a:chOff x="912" y="528"/>
            <a:chExt cx="4464" cy="336"/>
          </a:xfrm>
        </p:grpSpPr>
        <p:sp>
          <p:nvSpPr>
            <p:cNvPr id="126979" name="矩形 126978"/>
            <p:cNvSpPr/>
            <p:nvPr/>
          </p:nvSpPr>
          <p:spPr>
            <a:xfrm>
              <a:off x="912" y="528"/>
              <a:ext cx="4464" cy="336"/>
            </a:xfrm>
            <a:prstGeom prst="rect">
              <a:avLst/>
            </a:prstGeom>
            <a:solidFill>
              <a:srgbClr val="FFFF00"/>
            </a:solidFill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80" name="矩形 126979"/>
            <p:cNvSpPr/>
            <p:nvPr/>
          </p:nvSpPr>
          <p:spPr>
            <a:xfrm>
              <a:off x="960" y="528"/>
              <a:ext cx="4263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eaLnBrk="1" hangingPunct="1"/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 四、对医学心理学发展</a:t>
              </a:r>
              <a:r>
                <a:rPr lang="zh-CN" altLang="en-US" sz="3200" b="1" dirty="0">
                  <a:solidFill>
                    <a:schemeClr val="hlink"/>
                  </a:solidFill>
                  <a:latin typeface="宋体" panose="02010600030101010101" pitchFamily="2" charset="-122"/>
                </a:rPr>
                <a:t>前景</a:t>
              </a:r>
              <a:r>
                <a:rPr lang="zh-CN" altLang="en-US" sz="3200" dirty="0">
                  <a:solidFill>
                    <a:schemeClr val="hlink"/>
                  </a:solidFill>
                  <a:latin typeface="宋体" panose="02010600030101010101" pitchFamily="2" charset="-122"/>
                </a:rPr>
                <a:t>的认识</a:t>
              </a:r>
              <a:endParaRPr lang="zh-CN" altLang="en-US" sz="3200" dirty="0">
                <a:solidFill>
                  <a:srgbClr val="00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endParaRPr>
            </a:p>
          </p:txBody>
        </p:sp>
      </p:grpSp>
      <p:graphicFrame>
        <p:nvGraphicFramePr>
          <p:cNvPr id="126981" name="对象 126980"/>
          <p:cNvGraphicFramePr/>
          <p:nvPr/>
        </p:nvGraphicFramePr>
        <p:xfrm>
          <a:off x="1085850" y="2647950"/>
          <a:ext cx="7715250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7724775" imgH="4619625" progId="Word.Document.8">
                  <p:embed/>
                </p:oleObj>
              </mc:Choice>
              <mc:Fallback>
                <p:oleObj name="" r:id="rId1" imgW="7724775" imgH="4619625" progId="Word.Document.8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5850" y="2647950"/>
                        <a:ext cx="7715250" cy="461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4848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2098" name="对象 132097"/>
          <p:cNvGraphicFramePr/>
          <p:nvPr/>
        </p:nvGraphicFramePr>
        <p:xfrm>
          <a:off x="1447800" y="2514600"/>
          <a:ext cx="7200900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7210425" imgH="3962400" progId="Word.Document.8">
                  <p:embed/>
                </p:oleObj>
              </mc:Choice>
              <mc:Fallback>
                <p:oleObj name="" r:id="rId1" imgW="7210425" imgH="3962400" progId="Word.Document.8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47800" y="2514600"/>
                        <a:ext cx="7200900" cy="3943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876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2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122" name="对象 133121"/>
          <p:cNvGraphicFramePr/>
          <p:nvPr/>
        </p:nvGraphicFramePr>
        <p:xfrm>
          <a:off x="1143000" y="2019300"/>
          <a:ext cx="7581900" cy="483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7591425" imgH="4857750" progId="Word.Document.8">
                  <p:embed/>
                </p:oleObj>
              </mc:Choice>
              <mc:Fallback>
                <p:oleObj name="" r:id="rId1" imgW="7591425" imgH="4857750" progId="Word.Document.8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0" y="2019300"/>
                        <a:ext cx="7581900" cy="483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2876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4146" name="对象 134145"/>
          <p:cNvGraphicFramePr/>
          <p:nvPr/>
        </p:nvGraphicFramePr>
        <p:xfrm>
          <a:off x="1143000" y="2019300"/>
          <a:ext cx="5486400" cy="481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5486400" imgH="4838700" progId="Word.Document.8">
                  <p:embed/>
                </p:oleObj>
              </mc:Choice>
              <mc:Fallback>
                <p:oleObj name="" r:id="rId1" imgW="5486400" imgH="4838700" progId="Word.Document.8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3000" y="2019300"/>
                        <a:ext cx="5486400" cy="4819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7" name="文本框 134146"/>
          <p:cNvSpPr txBox="1"/>
          <p:nvPr/>
        </p:nvSpPr>
        <p:spPr>
          <a:xfrm>
            <a:off x="2971800" y="838200"/>
            <a:ext cx="3048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小    结</a:t>
            </a:r>
            <a:r>
              <a:rPr lang="zh-CN" altLang="en-US" dirty="0">
                <a:latin typeface="Times New Roman" panose="02020603050405020304" pitchFamily="18" charset="0"/>
              </a:rPr>
              <a:t> </a:t>
            </a:r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2876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90" name="文本框 67589"/>
          <p:cNvSpPr txBox="1"/>
          <p:nvPr/>
        </p:nvSpPr>
        <p:spPr>
          <a:xfrm>
            <a:off x="2133600" y="3429000"/>
            <a:ext cx="5638800" cy="1189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7200" dirty="0">
                <a:latin typeface="华文新魏" panose="02010800040101010101" pitchFamily="2" charset="-122"/>
                <a:ea typeface="华文新魏" panose="02010800040101010101" pitchFamily="2" charset="-122"/>
              </a:rPr>
              <a:t>谢谢大家！</a:t>
            </a:r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44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7590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dvAuto="1000" build="p"/>
    </p:bldLst>
  </p:timing>
</p:sld>
</file>

<file path=ppt/theme/theme1.xml><?xml version="1.0" encoding="utf-8"?>
<a:theme xmlns:a="http://schemas.openxmlformats.org/drawingml/2006/main" name="笔记本型模板">
  <a:themeElements>
    <a:clrScheme name="">
      <a:dk1>
        <a:srgbClr val="1C1C1C"/>
      </a:dk1>
      <a:lt1>
        <a:srgbClr val="CCFFCC"/>
      </a:lt1>
      <a:dk2>
        <a:srgbClr val="000066"/>
      </a:dk2>
      <a:lt2>
        <a:srgbClr val="666699"/>
      </a:lt2>
      <a:accent1>
        <a:srgbClr val="FF5050"/>
      </a:accent1>
      <a:accent2>
        <a:srgbClr val="009999"/>
      </a:accent2>
      <a:accent3>
        <a:srgbClr val="E2FFE2"/>
      </a:accent3>
      <a:accent4>
        <a:srgbClr val="161616"/>
      </a:accent4>
      <a:accent5>
        <a:srgbClr val="FFB3B3"/>
      </a:accent5>
      <a:accent6>
        <a:srgbClr val="008989"/>
      </a:accent6>
      <a:hlink>
        <a:srgbClr val="3366CC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61A00"/>
        </a:accent4>
        <a:accent5>
          <a:srgbClr val="E3CAB8"/>
        </a:accent5>
        <a:accent6>
          <a:srgbClr val="B8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61A00"/>
        </a:accent4>
        <a:accent5>
          <a:srgbClr val="E3CAB8"/>
        </a:accent5>
        <a:accent6>
          <a:srgbClr val="B8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989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1C1C1C"/>
        </a:dk1>
        <a:lt1>
          <a:srgbClr val="99FFCC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CAFFE2"/>
        </a:accent3>
        <a:accent4>
          <a:srgbClr val="161616"/>
        </a:accent4>
        <a:accent5>
          <a:srgbClr val="FFB3B3"/>
        </a:accent5>
        <a:accent6>
          <a:srgbClr val="008989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D:\Office97\Templates\演示文稿设计\笔记本型模板.pot</Template>
  <TotalTime>0</TotalTime>
  <Words>88</Words>
  <Application>WPS 演示</Application>
  <PresentationFormat>在屏幕上显示</PresentationFormat>
  <Paragraphs>14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17</vt:i4>
      </vt:variant>
      <vt:variant>
        <vt:lpstr>幻灯片标题</vt:lpstr>
      </vt:variant>
      <vt:variant>
        <vt:i4>18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Monotype Sorts</vt:lpstr>
      <vt:lpstr>仿宋_GB2312</vt:lpstr>
      <vt:lpstr>华文新魏</vt:lpstr>
      <vt:lpstr>微软雅黑</vt:lpstr>
      <vt:lpstr>Arial Unicode MS</vt:lpstr>
      <vt:lpstr>Wingdings</vt:lpstr>
      <vt:lpstr>笔记本型模板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浙江大学医学院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姜乾金：对医学心理学学科性质、理论、应用、前景的认识（2001无锡）</dc:title>
  <dc:creator>jqj</dc:creator>
  <cp:lastModifiedBy>Administrator</cp:lastModifiedBy>
  <cp:revision>63</cp:revision>
  <dcterms:created xsi:type="dcterms:W3CDTF">2000-10-23T23:13:11Z</dcterms:created>
  <dcterms:modified xsi:type="dcterms:W3CDTF">2019-11-23T14:28:24Z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2052-11.1.0.7989</vt:lpwstr>
  </property>
</Properties>
</file>